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2" r:id="rId5"/>
    <p:sldId id="29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1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70" d="100"/>
          <a:sy n="70" d="100"/>
        </p:scale>
        <p:origin x="97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12" Type="http://schemas.openxmlformats.org/officeDocument/2006/relationships/comments" Target="../comments/comment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18" Type="http://schemas.openxmlformats.org/officeDocument/2006/relationships/image" Target="../media/image82.png"/><Relationship Id="rId3" Type="http://schemas.openxmlformats.org/officeDocument/2006/relationships/image" Target="../media/image67.svg"/><Relationship Id="rId21" Type="http://schemas.openxmlformats.org/officeDocument/2006/relationships/image" Target="../media/image85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81.sv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79.svg"/><Relationship Id="rId23" Type="http://schemas.openxmlformats.org/officeDocument/2006/relationships/image" Target="../media/image87.svg"/><Relationship Id="rId10" Type="http://schemas.openxmlformats.org/officeDocument/2006/relationships/image" Target="../media/image74.png"/><Relationship Id="rId19" Type="http://schemas.openxmlformats.org/officeDocument/2006/relationships/image" Target="../media/image83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65877" y="-828674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8920</TotalTime>
  <Words>50</Words>
  <Application>Microsoft Macintosh PowerPoint</Application>
  <PresentationFormat>Widescreen</PresentationFormat>
  <Paragraphs>21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46</cp:revision>
  <dcterms:created xsi:type="dcterms:W3CDTF">2021-10-18T14:27:32Z</dcterms:created>
  <dcterms:modified xsi:type="dcterms:W3CDTF">2021-11-07T08:50:29Z</dcterms:modified>
</cp:coreProperties>
</file>